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C7175-0CF4-498A-B86D-8D5FA8776B8F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FFA20-826F-4D31-B917-6A4080E516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851E3-7905-4BE4-AA17-B11E400EF2A3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6E32-3C36-4310-91D3-7CD039CC5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E6AE-4154-4C97-BFEC-8130E500D21E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56ED-1245-47B4-ADBC-144A2F3E0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04F0E-AE31-43E5-819D-5E1FE8BE99F0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B2BCC-9E6F-44F8-A4C1-26BC9DC96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7C46-308F-412F-BBF1-A9D8ECA341F7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BF6C0-42F7-4352-9258-E319743AE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87AFE-D7FE-4795-BBFB-6B9C8DD563BD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DCDB6-9DF1-4AB3-84A3-DF129E530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8ED0-2D7B-49B7-8A97-B1DB032EADB1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C785-9315-4F98-9BFD-97E35E21C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71EE6-605A-40A9-85E1-F3BA42309D34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A1EF0-68E2-4AA9-AA92-30C48583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95580-EDFD-40A2-B4C7-F1C1F1D1FE84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8533C-CB29-4796-93F8-FB1193D4F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50DFF-D179-42DA-8111-FCA3E83E404A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C18E4-C51E-4111-AF63-C0F956386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4087D-FD0B-4526-A89E-5F8198060338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BDE6-2A4D-45E1-B362-64036BFA3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1818744-D47A-4FC8-B449-25CDB1F06BEA}" type="datetimeFigureOut">
              <a:rPr lang="ru-RU"/>
              <a:pPr>
                <a:defRPr/>
              </a:pPr>
              <a:t>17.05.2017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C0A01F-F4CB-410F-B0FF-F8C8D59F4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04664"/>
            <a:ext cx="7649491" cy="563231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Традиционные и нетрадиционные 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формы организации текущего контроля успеваемости обучающихся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ages.myshared.ru/5/480473/slide_1.jpg"/>
          <p:cNvPicPr>
            <a:picLocks noChangeAspect="1" noChangeArrowheads="1"/>
          </p:cNvPicPr>
          <p:nvPr/>
        </p:nvPicPr>
        <p:blipFill>
          <a:blip r:embed="rId2" cstate="print"/>
          <a:srcRect r="3529" b="9020"/>
          <a:stretch>
            <a:fillRect/>
          </a:stretch>
        </p:blipFill>
        <p:spPr bwMode="auto">
          <a:xfrm>
            <a:off x="1714480" y="2000240"/>
            <a:ext cx="5655917" cy="4000527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1714500" y="928688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- компьютерные презентации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nformatikurok.ru/wp-content/uploads/2012/09/2012-09-22_004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045" y="1785926"/>
            <a:ext cx="5424308" cy="458152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1857375" y="785813"/>
            <a:ext cx="5286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- виртуальная экскурсия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ttp://www.potehechas.ru/crossword/img_crossvord/filword00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2071688"/>
            <a:ext cx="396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857375" y="714375"/>
            <a:ext cx="485775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- Ассоциативный кроссворд (филворд)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/>
          <a:srcRect l="13124" t="10936" r="13124" b="10936"/>
          <a:stretch>
            <a:fillRect/>
          </a:stretch>
        </p:blipFill>
        <p:spPr bwMode="auto">
          <a:xfrm>
            <a:off x="0" y="-265113"/>
            <a:ext cx="8950325" cy="712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69297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8429625" cy="5816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Осуществление текущего контроля регламентируется: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latin typeface="+mn-lt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 dirty="0">
                <a:latin typeface="Bookman Old Style" pitchFamily="18" charset="0"/>
              </a:rPr>
              <a:t>Федеральным законом от 29.12.2012 № 273-ФЗ «Об образовании в Российской Федерации»;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 dirty="0">
                <a:latin typeface="Bookman Old Style" pitchFamily="18" charset="0"/>
              </a:rPr>
              <a:t>Федеральными государственными образовательными стандартами по специальностям СПО;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Bookman Old Style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 dirty="0">
                <a:latin typeface="Bookman Old Style" pitchFamily="18" charset="0"/>
              </a:rPr>
              <a:t>Приказом </a:t>
            </a:r>
            <a:r>
              <a:rPr lang="ru-RU" sz="2200" dirty="0" err="1">
                <a:latin typeface="Bookman Old Style" pitchFamily="18" charset="0"/>
              </a:rPr>
              <a:t>Минобрнауки</a:t>
            </a:r>
            <a:r>
              <a:rPr lang="ru-RU" sz="2200" dirty="0">
                <a:latin typeface="Bookman Old Style" pitchFamily="18" charset="0"/>
              </a:rPr>
              <a:t> России от 14.06.2013 № 464 «Об утверждении порядка организации и осуществления образовательной деятельности по образовательным программам среднего профессионального образования»;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 dirty="0">
                <a:latin typeface="Bookman Old Style" pitchFamily="18" charset="0"/>
              </a:rPr>
              <a:t>Уставом ОГАПОУ «Алексеевский колледж»;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 dirty="0">
                <a:latin typeface="Bookman Old Style" pitchFamily="18" charset="0"/>
              </a:rPr>
              <a:t>Положением о текущем контроле обучающихся в ОГАПОУ «Алексеевский колледж»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357188"/>
            <a:ext cx="8429625" cy="3446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Текущий контроль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Bookman Old Style" pitchFamily="18" charset="0"/>
              </a:rPr>
              <a:t>Оценка качества освоения студентами образовательных программ в течение всего периода обучения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4251325" y="1106488"/>
            <a:ext cx="500063" cy="1587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357688" y="2498725"/>
            <a:ext cx="428625" cy="3175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57188" y="3357563"/>
            <a:ext cx="2000250" cy="1500187"/>
          </a:xfrm>
          <a:prstGeom prst="rect">
            <a:avLst/>
          </a:prstGeom>
          <a:solidFill>
            <a:srgbClr val="EEECE1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повышение мотивации к регулярной учебной деятельности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00313" y="3929063"/>
            <a:ext cx="2000250" cy="1785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повышение качества знаний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4214813"/>
            <a:ext cx="2000250" cy="1643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приобретение и развитие навыков самостоятельной работы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715125" y="3071813"/>
            <a:ext cx="2071688" cy="18573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itchFamily="18" charset="0"/>
              </a:rPr>
              <a:t>обратная связь между преподавателем и студентом 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928813" y="2928938"/>
            <a:ext cx="2000250" cy="571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259932" y="3455194"/>
            <a:ext cx="1276350" cy="5095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4393406" y="3393282"/>
            <a:ext cx="1357313" cy="5715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286375" y="2928938"/>
            <a:ext cx="1571625" cy="5000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642938"/>
            <a:ext cx="7786688" cy="5200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Традиционные формы контроля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устные ответы;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 тестирование;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 лабораторные работы;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 практические работы;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 контрольные работы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286808" cy="40934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Нетрадиционные формы контроля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800" dirty="0">
                <a:latin typeface="Bookman Old Style" pitchFamily="18" charset="0"/>
              </a:rPr>
              <a:t> кроссворды				</a:t>
            </a:r>
          </a:p>
          <a:p>
            <a:pPr lvl="8" algn="just">
              <a:defRPr/>
            </a:pPr>
            <a:r>
              <a:rPr lang="ru-RU" sz="2800" dirty="0">
                <a:latin typeface="Bookman Old Style" pitchFamily="18" charset="0"/>
              </a:rPr>
              <a:t>		</a:t>
            </a:r>
          </a:p>
          <a:p>
            <a:pPr lvl="8" algn="just">
              <a:defRPr/>
            </a:pPr>
            <a:endParaRPr lang="ru-RU" sz="2800" dirty="0">
              <a:latin typeface="Bookman Old Style" pitchFamily="18" charset="0"/>
            </a:endParaRPr>
          </a:p>
          <a:p>
            <a:pPr lvl="8" algn="just">
              <a:defRPr/>
            </a:pPr>
            <a:r>
              <a:rPr lang="ru-RU" sz="2800" dirty="0">
                <a:latin typeface="Bookman Old Style" pitchFamily="18" charset="0"/>
              </a:rPr>
              <a:t>		- викторина</a:t>
            </a:r>
          </a:p>
          <a:p>
            <a:pPr lvl="8" algn="just">
              <a:defRPr/>
            </a:pPr>
            <a:endParaRPr lang="ru-RU" sz="2800" dirty="0">
              <a:latin typeface="Bookman Old Style" pitchFamily="18" charset="0"/>
            </a:endParaRPr>
          </a:p>
          <a:p>
            <a:pPr lvl="8" algn="just">
              <a:defRPr/>
            </a:pPr>
            <a:endParaRPr lang="ru-RU" sz="2800" dirty="0">
              <a:latin typeface="Bookman Old Style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" name="Picture 2" descr="http://900igr.net/up/datai/202563/0012-027-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14554"/>
            <a:ext cx="3034129" cy="2357453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050" name="Picture 2" descr="https://ds03.infourok.ru/uploads/ex/040e/00056ec5-1299cc63/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500438"/>
            <a:ext cx="3167084" cy="237531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2071688" y="571500"/>
            <a:ext cx="4572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-"/>
            </a:pPr>
            <a:endParaRPr lang="ru-RU">
              <a:latin typeface="Bookman Old Style" pitchFamily="18" charset="0"/>
            </a:endParaRPr>
          </a:p>
          <a:p>
            <a:pPr algn="ctr"/>
            <a:r>
              <a:rPr lang="ru-RU" sz="2800">
                <a:latin typeface="Bookman Old Style" pitchFamily="18" charset="0"/>
              </a:rPr>
              <a:t>- деловые игры</a:t>
            </a:r>
          </a:p>
        </p:txBody>
      </p:sp>
      <p:pic>
        <p:nvPicPr>
          <p:cNvPr id="18435" name="Picture 4" descr="http://www.begin.ru/assets/media/2016/20160428_mgsu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171450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fs01.infourok.ru/images/doc/22/29258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15040" cy="428628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785938" y="785813"/>
            <a:ext cx="571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- метод проектов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chitel-slovesnosti.ru/990/095/139.jpg"/>
          <p:cNvPicPr>
            <a:picLocks noChangeAspect="1" noChangeArrowheads="1"/>
          </p:cNvPicPr>
          <p:nvPr/>
        </p:nvPicPr>
        <p:blipFill>
          <a:blip r:embed="rId2"/>
          <a:srcRect b="1735"/>
          <a:stretch>
            <a:fillRect/>
          </a:stretch>
        </p:blipFill>
        <p:spPr bwMode="auto">
          <a:xfrm>
            <a:off x="1649413" y="1454150"/>
            <a:ext cx="5524500" cy="504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643063" y="500063"/>
            <a:ext cx="5572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Bookman Old Style" pitchFamily="18" charset="0"/>
              </a:rPr>
              <a:t>- опорный конспект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157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user</cp:lastModifiedBy>
  <cp:revision>16</cp:revision>
  <dcterms:created xsi:type="dcterms:W3CDTF">2017-05-16T19:15:31Z</dcterms:created>
  <dcterms:modified xsi:type="dcterms:W3CDTF">2017-05-17T10:44:27Z</dcterms:modified>
</cp:coreProperties>
</file>